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256" r:id="rId2"/>
    <p:sldId id="261" r:id="rId3"/>
    <p:sldId id="257" r:id="rId4"/>
    <p:sldId id="258" r:id="rId5"/>
    <p:sldId id="259" r:id="rId6"/>
    <p:sldId id="262" r:id="rId7"/>
    <p:sldId id="264" r:id="rId8"/>
    <p:sldId id="260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4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2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6730BE-9FA0-404A-B022-F8EC21FB8722}" type="datetimeFigureOut">
              <a:rPr lang="en-US" smtClean="0"/>
              <a:t>10/3/2019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3C6856-405B-48F1-9EA5-AF00E5AC8A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72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Unscramble the sentences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C6856-405B-48F1-9EA5-AF00E5AC8A0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977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10/3/2019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10/3/2019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10/3/2019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10/3/2019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10/3/2019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10/3/2019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10/3/2019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10/3/2019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10/3/2019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10/3/2019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10/3/2019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10/3/2019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10/3/2019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10/3/2019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10/3/2019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10/3/2019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10/3/2019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10/3/2019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/>
              <a:t>Thursday, October 3, 2019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04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 in Detroit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Cider in the City at Beacon Park on Saturday from 1-5.</a:t>
            </a:r>
          </a:p>
          <a:p>
            <a:endParaRPr lang="en-US" dirty="0"/>
          </a:p>
          <a:p>
            <a:r>
              <a:rPr lang="en-US" dirty="0" smtClean="0"/>
              <a:t>There are carnival rides by Comerica Park, but I can’t find any information.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16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Conversation class starts tomorrow</a:t>
            </a:r>
          </a:p>
          <a:p>
            <a:pPr lvl="1"/>
            <a:r>
              <a:rPr lang="en-US" dirty="0" smtClean="0"/>
              <a:t>Advanced class: 9-11</a:t>
            </a:r>
          </a:p>
          <a:p>
            <a:pPr lvl="1"/>
            <a:r>
              <a:rPr lang="en-US" dirty="0" smtClean="0"/>
              <a:t>Intermediate: 11-1</a:t>
            </a:r>
          </a:p>
          <a:p>
            <a:endParaRPr lang="en-US" dirty="0"/>
          </a:p>
          <a:p>
            <a:r>
              <a:rPr lang="en-US" dirty="0" smtClean="0"/>
              <a:t>Afternoon class – library field trip on Monday. Leaving here at 12:45.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29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Library 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</a:t>
            </a:r>
            <a:r>
              <a:rPr lang="en-US" dirty="0" smtClean="0"/>
              <a:t>taff</a:t>
            </a:r>
          </a:p>
          <a:p>
            <a:r>
              <a:rPr lang="en-US" dirty="0"/>
              <a:t>b</a:t>
            </a:r>
            <a:r>
              <a:rPr lang="en-US" dirty="0" smtClean="0"/>
              <a:t>orrow</a:t>
            </a:r>
          </a:p>
          <a:p>
            <a:r>
              <a:rPr lang="en-US" dirty="0"/>
              <a:t>p</a:t>
            </a:r>
            <a:r>
              <a:rPr lang="en-US" dirty="0" smtClean="0"/>
              <a:t>rivilege</a:t>
            </a:r>
          </a:p>
          <a:p>
            <a:r>
              <a:rPr lang="en-US" dirty="0"/>
              <a:t>p</a:t>
            </a:r>
            <a:r>
              <a:rPr lang="en-US" dirty="0" smtClean="0"/>
              <a:t>rogram</a:t>
            </a:r>
          </a:p>
          <a:p>
            <a:r>
              <a:rPr lang="en-US" dirty="0"/>
              <a:t>v</a:t>
            </a:r>
            <a:r>
              <a:rPr lang="en-US" dirty="0" smtClean="0"/>
              <a:t>olunteer</a:t>
            </a:r>
          </a:p>
          <a:p>
            <a:r>
              <a:rPr lang="en-US" dirty="0"/>
              <a:t>c</a:t>
            </a:r>
            <a:r>
              <a:rPr lang="en-US" dirty="0" smtClean="0"/>
              <a:t>irculation desk</a:t>
            </a:r>
          </a:p>
          <a:p>
            <a:r>
              <a:rPr lang="en-US" dirty="0"/>
              <a:t>v</a:t>
            </a:r>
            <a:r>
              <a:rPr lang="en-US" dirty="0" smtClean="0"/>
              <a:t>alid</a:t>
            </a:r>
          </a:p>
          <a:p>
            <a:r>
              <a:rPr lang="en-US" dirty="0" smtClean="0"/>
              <a:t>access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f</a:t>
            </a:r>
            <a:r>
              <a:rPr lang="en-US" dirty="0" smtClean="0"/>
              <a:t>iction</a:t>
            </a:r>
          </a:p>
          <a:p>
            <a:r>
              <a:rPr lang="en-US" dirty="0"/>
              <a:t>n</a:t>
            </a:r>
            <a:r>
              <a:rPr lang="en-US" dirty="0" smtClean="0"/>
              <a:t>on-fiction</a:t>
            </a:r>
          </a:p>
          <a:p>
            <a:r>
              <a:rPr lang="en-US" dirty="0"/>
              <a:t>b</a:t>
            </a:r>
            <a:r>
              <a:rPr lang="en-US" dirty="0" smtClean="0"/>
              <a:t>iography </a:t>
            </a:r>
          </a:p>
          <a:p>
            <a:r>
              <a:rPr lang="en-US" dirty="0"/>
              <a:t>g</a:t>
            </a:r>
            <a:r>
              <a:rPr lang="en-US" dirty="0" smtClean="0"/>
              <a:t>raphic novel</a:t>
            </a:r>
          </a:p>
          <a:p>
            <a:r>
              <a:rPr lang="en-US" dirty="0"/>
              <a:t>r</a:t>
            </a:r>
            <a:r>
              <a:rPr lang="en-US" dirty="0" smtClean="0"/>
              <a:t>eference</a:t>
            </a:r>
          </a:p>
          <a:p>
            <a:r>
              <a:rPr lang="en-US" dirty="0" smtClean="0"/>
              <a:t>audiobooks</a:t>
            </a:r>
          </a:p>
          <a:p>
            <a:r>
              <a:rPr lang="en-US" dirty="0" smtClean="0"/>
              <a:t>coding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79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of your sentences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can buy many other thing at the department store.</a:t>
            </a:r>
          </a:p>
          <a:p>
            <a:endParaRPr lang="en-US" dirty="0"/>
          </a:p>
          <a:p>
            <a:r>
              <a:rPr lang="en-US" dirty="0" smtClean="0"/>
              <a:t>I get bracelet at the jewelry store.</a:t>
            </a:r>
          </a:p>
          <a:p>
            <a:endParaRPr lang="en-US" dirty="0"/>
          </a:p>
          <a:p>
            <a:r>
              <a:rPr lang="en-US" dirty="0" smtClean="0"/>
              <a:t>I can get computer at the office supply store.</a:t>
            </a:r>
          </a:p>
          <a:p>
            <a:endParaRPr lang="en-US" dirty="0"/>
          </a:p>
          <a:p>
            <a:r>
              <a:rPr lang="en-US" dirty="0" smtClean="0"/>
              <a:t>I can get notebook at a office supply store.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289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something done (causative sentences)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018217"/>
            <a:ext cx="9613861" cy="427174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</a:t>
            </a:r>
            <a:r>
              <a:rPr lang="en-US" dirty="0" smtClean="0"/>
              <a:t>efrigerator / I / got / fixed </a:t>
            </a:r>
            <a:r>
              <a:rPr lang="en-US" smtClean="0"/>
              <a:t>/ the</a:t>
            </a:r>
            <a:endParaRPr lang="en-US" dirty="0" smtClean="0"/>
          </a:p>
          <a:p>
            <a:r>
              <a:rPr lang="en-US" dirty="0" smtClean="0">
                <a:solidFill>
                  <a:schemeClr val="bg1"/>
                </a:solidFill>
              </a:rPr>
              <a:t>I got the refrigerator fixed.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>h</a:t>
            </a:r>
            <a:r>
              <a:rPr lang="en-US" dirty="0" smtClean="0"/>
              <a:t>ouse / he / the / gets / cleaned / once a week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He gets the house cleaned once a week.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>s</a:t>
            </a:r>
            <a:r>
              <a:rPr lang="en-US" dirty="0" smtClean="0"/>
              <a:t>he / watch / got / her / yesterday/fixed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She got her watch fixed yesterday.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>g</a:t>
            </a:r>
            <a:r>
              <a:rPr lang="en-US" dirty="0" smtClean="0"/>
              <a:t>et / their / every year / picture / taken / they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They get their picture taken every year.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>c</a:t>
            </a:r>
            <a:r>
              <a:rPr lang="en-US" dirty="0" smtClean="0"/>
              <a:t>ar / we / will get / repaired / the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We will get the car repaired.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20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 participles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the same as past tense for irregular verbs</a:t>
            </a:r>
          </a:p>
          <a:p>
            <a:pPr marL="0" indent="0">
              <a:buNone/>
            </a:pPr>
            <a:r>
              <a:rPr lang="en-US" dirty="0" smtClean="0"/>
              <a:t>	See the list</a:t>
            </a:r>
            <a:endParaRPr lang="en-US" dirty="0"/>
          </a:p>
          <a:p>
            <a:r>
              <a:rPr lang="en-US" dirty="0" smtClean="0"/>
              <a:t>For regular verbs, use the –</a:t>
            </a:r>
            <a:r>
              <a:rPr lang="en-US" dirty="0" err="1" smtClean="0"/>
              <a:t>ed</a:t>
            </a:r>
            <a:r>
              <a:rPr lang="en-US" dirty="0" smtClean="0"/>
              <a:t> form of the verb.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85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little map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Map of San Francisco</a:t>
            </a:r>
          </a:p>
          <a:p>
            <a:pPr lvl="1"/>
            <a:r>
              <a:rPr lang="en-US" dirty="0" smtClean="0"/>
              <a:t>A little dark.</a:t>
            </a:r>
          </a:p>
          <a:p>
            <a:pPr lvl="1"/>
            <a:r>
              <a:rPr lang="en-US" dirty="0" smtClean="0"/>
              <a:t>Five questions</a:t>
            </a:r>
            <a:endParaRPr lang="en-US" dirty="0"/>
          </a:p>
          <a:p>
            <a:r>
              <a:rPr lang="en-US" dirty="0" smtClean="0"/>
              <a:t>Hamtramck </a:t>
            </a:r>
            <a:r>
              <a:rPr lang="en-US" dirty="0" smtClean="0"/>
              <a:t>city map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Recycling center</a:t>
            </a:r>
          </a:p>
          <a:p>
            <a:pPr lvl="1"/>
            <a:r>
              <a:rPr lang="en-US" dirty="0" err="1" smtClean="0"/>
              <a:t>Keyworth</a:t>
            </a:r>
            <a:r>
              <a:rPr lang="en-US" dirty="0" smtClean="0"/>
              <a:t> Stadium</a:t>
            </a:r>
          </a:p>
          <a:p>
            <a:pPr lvl="1"/>
            <a:r>
              <a:rPr lang="en-US" dirty="0" smtClean="0"/>
              <a:t>Pulaski Park</a:t>
            </a:r>
          </a:p>
          <a:p>
            <a:pPr lvl="1"/>
            <a:r>
              <a:rPr lang="en-US" dirty="0" smtClean="0"/>
              <a:t>I-75 – north entrance ramp</a:t>
            </a:r>
          </a:p>
          <a:p>
            <a:pPr lvl="1"/>
            <a:r>
              <a:rPr lang="en-US" dirty="0" smtClean="0"/>
              <a:t>Veteran’s Park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681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 advertisements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they?</a:t>
            </a:r>
          </a:p>
          <a:p>
            <a:endParaRPr lang="en-US" dirty="0"/>
          </a:p>
          <a:p>
            <a:r>
              <a:rPr lang="en-US" dirty="0" smtClean="0"/>
              <a:t>Where can we find advertisements?</a:t>
            </a:r>
          </a:p>
          <a:p>
            <a:endParaRPr lang="en-US" dirty="0"/>
          </a:p>
          <a:p>
            <a:r>
              <a:rPr lang="en-US" dirty="0" smtClean="0"/>
              <a:t>Page 24 of the packet</a:t>
            </a:r>
          </a:p>
          <a:p>
            <a:pPr lvl="1"/>
            <a:r>
              <a:rPr lang="en-US" dirty="0" smtClean="0"/>
              <a:t>Read the ads</a:t>
            </a:r>
          </a:p>
          <a:p>
            <a:pPr lvl="1"/>
            <a:r>
              <a:rPr lang="en-US" dirty="0" smtClean="0"/>
              <a:t>Exercise 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27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232</TotalTime>
  <Words>289</Words>
  <Application>Microsoft Office PowerPoint</Application>
  <PresentationFormat>Widescreen</PresentationFormat>
  <Paragraphs>71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Trebuchet MS</vt:lpstr>
      <vt:lpstr>Berlin</vt:lpstr>
      <vt:lpstr>Thursday, October 3, 2019</vt:lpstr>
      <vt:lpstr>Free in Detroit</vt:lpstr>
      <vt:lpstr>Reminder</vt:lpstr>
      <vt:lpstr>Library vocabulary</vt:lpstr>
      <vt:lpstr>More of your sentences</vt:lpstr>
      <vt:lpstr>Get something done (causative sentences)</vt:lpstr>
      <vt:lpstr>Past participles</vt:lpstr>
      <vt:lpstr>A little map work</vt:lpstr>
      <vt:lpstr>Interpret advertisements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Thursday, October 3, 2019</dc:title>
  <dc:creator>Coral,  Toni</dc:creator>
  <cp:lastModifiedBy>Coral,  Toni</cp:lastModifiedBy>
  <cp:revision>47</cp:revision>
  <dcterms:created xsi:type="dcterms:W3CDTF">2019-10-02T18:32:47Z</dcterms:created>
  <dcterms:modified xsi:type="dcterms:W3CDTF">2019-10-03T15:22:05Z</dcterms:modified>
</cp:coreProperties>
</file>