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64" r:id="rId3"/>
    <p:sldId id="257" r:id="rId4"/>
    <p:sldId id="260" r:id="rId5"/>
    <p:sldId id="261" r:id="rId6"/>
    <p:sldId id="262" r:id="rId7"/>
    <p:sldId id="263" r:id="rId8"/>
    <p:sldId id="265" r:id="rId9"/>
    <p:sldId id="258" r:id="rId10"/>
    <p:sldId id="259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3F3C3-157E-4ADA-AD88-C5DED55C8F3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A2E4E-1510-4DB1-99C7-A322EB61B5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46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Irregular verb</a:t>
            </a:r>
            <a:r>
              <a:rPr lang="en-US" baseline="0" dirty="0" smtClean="0"/>
              <a:t> chart. Five verbs we want the definition of.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A2E4E-1510-4DB1-99C7-A322EB61B5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495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Informal</a:t>
            </a:r>
            <a:r>
              <a:rPr lang="en-US" baseline="0" dirty="0" smtClean="0"/>
              <a:t> and common way for Americans to speak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A2E4E-1510-4DB1-99C7-A322EB61B5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99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Tuesday, October 1, 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Happy New Month!!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6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Morning class – field trip tomorrow. Leaving here at 9:45</a:t>
            </a:r>
          </a:p>
          <a:p>
            <a:r>
              <a:rPr lang="en-US" dirty="0" smtClean="0"/>
              <a:t>Bring an umbrella</a:t>
            </a:r>
          </a:p>
          <a:p>
            <a:endParaRPr lang="en-US" dirty="0"/>
          </a:p>
          <a:p>
            <a:r>
              <a:rPr lang="en-US" dirty="0" smtClean="0"/>
              <a:t>PM Class – field trip on October 7.</a:t>
            </a:r>
          </a:p>
          <a:p>
            <a:endParaRPr lang="en-US" dirty="0"/>
          </a:p>
          <a:p>
            <a:r>
              <a:rPr lang="en-US" dirty="0" smtClean="0"/>
              <a:t>Conversation class starts on Friday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Flyer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2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for the day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</a:t>
            </a:r>
            <a:r>
              <a:rPr lang="en-US" dirty="0" smtClean="0"/>
              <a:t>etail</a:t>
            </a:r>
          </a:p>
          <a:p>
            <a:r>
              <a:rPr lang="en-US" dirty="0"/>
              <a:t>g</a:t>
            </a:r>
            <a:r>
              <a:rPr lang="en-US" dirty="0" smtClean="0"/>
              <a:t>oods</a:t>
            </a:r>
          </a:p>
          <a:p>
            <a:r>
              <a:rPr lang="en-US" dirty="0"/>
              <a:t>s</a:t>
            </a:r>
            <a:r>
              <a:rPr lang="en-US" dirty="0" smtClean="0"/>
              <a:t>ervices</a:t>
            </a:r>
          </a:p>
          <a:p>
            <a:r>
              <a:rPr lang="en-US" dirty="0"/>
              <a:t>l</a:t>
            </a:r>
            <a:r>
              <a:rPr lang="en-US" dirty="0" smtClean="0"/>
              <a:t>aundromat</a:t>
            </a:r>
          </a:p>
          <a:p>
            <a:r>
              <a:rPr lang="en-US" dirty="0"/>
              <a:t>d</a:t>
            </a:r>
            <a:r>
              <a:rPr lang="en-US" dirty="0" smtClean="0"/>
              <a:t>rug store</a:t>
            </a:r>
          </a:p>
          <a:p>
            <a:r>
              <a:rPr lang="en-US" dirty="0"/>
              <a:t>p</a:t>
            </a:r>
            <a:r>
              <a:rPr lang="en-US" dirty="0" smtClean="0"/>
              <a:t>harmacy</a:t>
            </a:r>
          </a:p>
          <a:p>
            <a:r>
              <a:rPr lang="en-US" dirty="0"/>
              <a:t>h</a:t>
            </a:r>
            <a:r>
              <a:rPr lang="en-US" dirty="0" smtClean="0"/>
              <a:t>ardware store</a:t>
            </a:r>
          </a:p>
          <a:p>
            <a:r>
              <a:rPr lang="en-US" dirty="0"/>
              <a:t>g</a:t>
            </a:r>
            <a:r>
              <a:rPr lang="en-US" dirty="0" smtClean="0"/>
              <a:t>rocery store</a:t>
            </a:r>
          </a:p>
          <a:p>
            <a:r>
              <a:rPr lang="en-US" dirty="0"/>
              <a:t>p</a:t>
            </a:r>
            <a:r>
              <a:rPr lang="en-US" dirty="0" smtClean="0"/>
              <a:t>ost office</a:t>
            </a:r>
          </a:p>
          <a:p>
            <a:r>
              <a:rPr lang="en-US" dirty="0"/>
              <a:t>o</a:t>
            </a:r>
            <a:r>
              <a:rPr lang="en-US" dirty="0" smtClean="0"/>
              <a:t>ffice supply store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</a:t>
            </a:r>
            <a:r>
              <a:rPr lang="en-US" dirty="0" smtClean="0"/>
              <a:t>arty store</a:t>
            </a:r>
          </a:p>
          <a:p>
            <a:r>
              <a:rPr lang="en-US" dirty="0"/>
              <a:t>f</a:t>
            </a:r>
            <a:r>
              <a:rPr lang="en-US" dirty="0" smtClean="0"/>
              <a:t>urniture store</a:t>
            </a:r>
          </a:p>
          <a:p>
            <a:r>
              <a:rPr lang="en-US" dirty="0"/>
              <a:t>j</a:t>
            </a:r>
            <a:r>
              <a:rPr lang="en-US" dirty="0" smtClean="0"/>
              <a:t>ewelry store</a:t>
            </a:r>
          </a:p>
          <a:p>
            <a:r>
              <a:rPr lang="en-US" dirty="0"/>
              <a:t>d</a:t>
            </a:r>
            <a:r>
              <a:rPr lang="en-US" dirty="0" smtClean="0"/>
              <a:t>epartment store</a:t>
            </a:r>
          </a:p>
          <a:p>
            <a:r>
              <a:rPr lang="en-US" dirty="0"/>
              <a:t>h</a:t>
            </a:r>
            <a:r>
              <a:rPr lang="en-US" dirty="0" smtClean="0"/>
              <a:t>otel</a:t>
            </a:r>
          </a:p>
          <a:p>
            <a:r>
              <a:rPr lang="en-US" dirty="0"/>
              <a:t>b</a:t>
            </a:r>
            <a:r>
              <a:rPr lang="en-US" dirty="0" smtClean="0"/>
              <a:t>ank</a:t>
            </a:r>
          </a:p>
          <a:p>
            <a:r>
              <a:rPr lang="en-US" dirty="0"/>
              <a:t>g</a:t>
            </a:r>
            <a:r>
              <a:rPr lang="en-US" dirty="0" smtClean="0"/>
              <a:t>as station</a:t>
            </a:r>
          </a:p>
          <a:p>
            <a:r>
              <a:rPr lang="en-US" dirty="0"/>
              <a:t>d</a:t>
            </a:r>
            <a:r>
              <a:rPr lang="en-US" dirty="0" smtClean="0"/>
              <a:t>ry cleaners</a:t>
            </a:r>
          </a:p>
          <a:p>
            <a:r>
              <a:rPr lang="en-US" dirty="0"/>
              <a:t>h</a:t>
            </a:r>
            <a:r>
              <a:rPr lang="en-US" dirty="0" smtClean="0"/>
              <a:t>air salon</a:t>
            </a:r>
          </a:p>
          <a:p>
            <a:r>
              <a:rPr lang="en-US" dirty="0"/>
              <a:t>a</a:t>
            </a:r>
            <a:r>
              <a:rPr lang="en-US" dirty="0" smtClean="0"/>
              <a:t>uto supply store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49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 of store?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138" y="2336800"/>
            <a:ext cx="8385700" cy="359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7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 of store?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4387" y="2707481"/>
            <a:ext cx="5097281" cy="341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1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 of store?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841" y="2336800"/>
            <a:ext cx="5398294" cy="3598863"/>
          </a:xfrm>
        </p:spPr>
      </p:pic>
    </p:spTree>
    <p:extLst>
      <p:ext uri="{BB962C8B-B14F-4D97-AF65-F5344CB8AC3E}">
        <p14:creationId xmlns:p14="http://schemas.microsoft.com/office/powerpoint/2010/main" val="297824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 of store?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840" y="2336800"/>
            <a:ext cx="6392296" cy="3598863"/>
          </a:xfrm>
        </p:spPr>
      </p:pic>
    </p:spTree>
    <p:extLst>
      <p:ext uri="{BB962C8B-B14F-4D97-AF65-F5344CB8AC3E}">
        <p14:creationId xmlns:p14="http://schemas.microsoft.com/office/powerpoint/2010/main" val="397354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a retail business and a service business?</a:t>
            </a:r>
          </a:p>
          <a:p>
            <a:endParaRPr lang="en-US" dirty="0"/>
          </a:p>
          <a:p>
            <a:r>
              <a:rPr lang="en-US" dirty="0" smtClean="0"/>
              <a:t>Examples of services?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95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get something done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 + get + object + past participle</a:t>
            </a:r>
          </a:p>
          <a:p>
            <a:endParaRPr lang="en-US" dirty="0"/>
          </a:p>
          <a:p>
            <a:r>
              <a:rPr lang="en-US" dirty="0" smtClean="0"/>
              <a:t>Past participle is usually the –</a:t>
            </a:r>
            <a:r>
              <a:rPr lang="en-US" dirty="0" err="1" smtClean="0"/>
              <a:t>ed</a:t>
            </a:r>
            <a:r>
              <a:rPr lang="en-US" dirty="0" smtClean="0"/>
              <a:t> form of the </a:t>
            </a:r>
            <a:r>
              <a:rPr lang="en-US" dirty="0" smtClean="0"/>
              <a:t>verb</a:t>
            </a:r>
          </a:p>
          <a:p>
            <a:pPr lvl="1"/>
            <a:r>
              <a:rPr lang="en-US" dirty="0" smtClean="0"/>
              <a:t>Chart</a:t>
            </a:r>
            <a:endParaRPr lang="en-US" dirty="0" smtClean="0"/>
          </a:p>
          <a:p>
            <a:r>
              <a:rPr lang="en-US" dirty="0" smtClean="0"/>
              <a:t>Also used to create perfect tenses of verbs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Booklet – page 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83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+ base form of the verb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can buy apples at the grocery store.</a:t>
            </a:r>
          </a:p>
          <a:p>
            <a:endParaRPr lang="en-US" dirty="0"/>
          </a:p>
          <a:p>
            <a:r>
              <a:rPr lang="en-US" dirty="0" smtClean="0"/>
              <a:t>We can buy a table at the furniture store.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93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 can get her prescription at the drug store.</a:t>
            </a:r>
          </a:p>
          <a:p>
            <a:endParaRPr lang="en-US" dirty="0"/>
          </a:p>
          <a:p>
            <a:r>
              <a:rPr lang="en-US" dirty="0" smtClean="0"/>
              <a:t>They can get some money from the ATM.</a:t>
            </a:r>
          </a:p>
          <a:p>
            <a:endParaRPr lang="en-US" dirty="0"/>
          </a:p>
          <a:p>
            <a:r>
              <a:rPr lang="en-US" dirty="0" smtClean="0"/>
              <a:t>He can get a haircut tomorrow.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1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cards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can you get at a jewelry store?</a:t>
            </a:r>
          </a:p>
          <a:p>
            <a:endParaRPr lang="en-US" dirty="0"/>
          </a:p>
          <a:p>
            <a:r>
              <a:rPr lang="en-US" dirty="0" smtClean="0"/>
              <a:t>What can you get at the hair salon?</a:t>
            </a:r>
          </a:p>
          <a:p>
            <a:endParaRPr lang="en-US" dirty="0"/>
          </a:p>
          <a:p>
            <a:r>
              <a:rPr lang="en-US" dirty="0" smtClean="0"/>
              <a:t>What can you get at the department store?</a:t>
            </a:r>
          </a:p>
          <a:p>
            <a:endParaRPr lang="en-US" dirty="0"/>
          </a:p>
          <a:p>
            <a:r>
              <a:rPr lang="en-US" dirty="0" smtClean="0"/>
              <a:t>What can you get at an office supply store?</a:t>
            </a:r>
          </a:p>
          <a:p>
            <a:endParaRPr lang="en-US" dirty="0"/>
          </a:p>
          <a:p>
            <a:r>
              <a:rPr lang="en-US" dirty="0" smtClean="0"/>
              <a:t>What can you get at an auto supply store?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40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418</TotalTime>
  <Words>280</Words>
  <Application>Microsoft Office PowerPoint</Application>
  <PresentationFormat>Widescreen</PresentationFormat>
  <Paragraphs>71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</vt:lpstr>
      <vt:lpstr>Berlin</vt:lpstr>
      <vt:lpstr>Tuesday, October 1, 2019</vt:lpstr>
      <vt:lpstr>Reminders </vt:lpstr>
      <vt:lpstr>Vocabulary for the day</vt:lpstr>
      <vt:lpstr>What kind of store?</vt:lpstr>
      <vt:lpstr>What kind of store?</vt:lpstr>
      <vt:lpstr>What kind of store?</vt:lpstr>
      <vt:lpstr>What kind of store?</vt:lpstr>
      <vt:lpstr>Questions</vt:lpstr>
      <vt:lpstr>To get something done</vt:lpstr>
      <vt:lpstr>Can + base form of the verb</vt:lpstr>
      <vt:lpstr>Combination</vt:lpstr>
      <vt:lpstr>Exit cards questions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October 1, 2019</dc:title>
  <dc:creator>Coral,  Toni</dc:creator>
  <cp:lastModifiedBy>Coral,  Toni</cp:lastModifiedBy>
  <cp:revision>38</cp:revision>
  <dcterms:created xsi:type="dcterms:W3CDTF">2019-10-01T00:23:38Z</dcterms:created>
  <dcterms:modified xsi:type="dcterms:W3CDTF">2019-10-01T18:24:02Z</dcterms:modified>
</cp:coreProperties>
</file>