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57" r:id="rId4"/>
    <p:sldId id="259" r:id="rId5"/>
    <p:sldId id="260" r:id="rId6"/>
    <p:sldId id="258" r:id="rId7"/>
    <p:sldId id="261" r:id="rId8"/>
    <p:sldId id="262" r:id="rId9"/>
    <p:sldId id="264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DDD6F-23BE-4AE0-BCCC-1E04DD29055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07525F-62D7-4344-9D52-39E69E33E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93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</a:t>
            </a:r>
            <a:r>
              <a:rPr lang="en-US" baseline="0" dirty="0" smtClean="0"/>
              <a:t> your table – draw a map and then figure out the directions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7525F-62D7-4344-9D52-39E69E33EA8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952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Wednesday, October 2, 2019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43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Afternoon class field trip on Monday, October 7</a:t>
            </a:r>
          </a:p>
          <a:p>
            <a:pPr lvl="1"/>
            <a:r>
              <a:rPr lang="en-US" dirty="0" smtClean="0"/>
              <a:t>Hamtramck Public Library</a:t>
            </a:r>
          </a:p>
          <a:p>
            <a:endParaRPr lang="en-US" dirty="0"/>
          </a:p>
          <a:p>
            <a:r>
              <a:rPr lang="en-US" dirty="0" smtClean="0"/>
              <a:t>Has anyone not completed a library card application?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28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 for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can I buy a hammer?</a:t>
            </a:r>
          </a:p>
          <a:p>
            <a:endParaRPr lang="en-US" dirty="0"/>
          </a:p>
          <a:p>
            <a:r>
              <a:rPr lang="en-US" dirty="0" smtClean="0"/>
              <a:t>Where can I get the flu shot?</a:t>
            </a:r>
          </a:p>
          <a:p>
            <a:endParaRPr lang="en-US" dirty="0"/>
          </a:p>
          <a:p>
            <a:r>
              <a:rPr lang="en-US" dirty="0" smtClean="0"/>
              <a:t>Where can I get a bite to eat?</a:t>
            </a:r>
          </a:p>
          <a:p>
            <a:endParaRPr lang="en-US" dirty="0"/>
          </a:p>
          <a:p>
            <a:r>
              <a:rPr lang="en-US" dirty="0" smtClean="0"/>
              <a:t>Where can I find some new clothes?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54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Formula for get or can get 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Subject + get + object + past participle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Subject + can + get + object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91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something done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get the house painted by a contractor.</a:t>
            </a:r>
          </a:p>
          <a:p>
            <a:endParaRPr lang="en-US" dirty="0"/>
          </a:p>
          <a:p>
            <a:r>
              <a:rPr lang="en-US" dirty="0" smtClean="0"/>
              <a:t>She can get her car washed at the gas station.</a:t>
            </a:r>
          </a:p>
          <a:p>
            <a:endParaRPr lang="en-US" dirty="0"/>
          </a:p>
          <a:p>
            <a:r>
              <a:rPr lang="en-US" dirty="0" smtClean="0"/>
              <a:t>I can order a bouquet of roses at the florist.</a:t>
            </a:r>
          </a:p>
          <a:p>
            <a:endParaRPr lang="en-US" dirty="0"/>
          </a:p>
          <a:p>
            <a:r>
              <a:rPr lang="en-US" dirty="0" smtClean="0"/>
              <a:t>We can find a hotel online.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16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Sentences from yesterday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can get at the jewelry store ring and earing.</a:t>
            </a:r>
          </a:p>
          <a:p>
            <a:endParaRPr lang="en-US" dirty="0"/>
          </a:p>
          <a:p>
            <a:r>
              <a:rPr lang="en-US" dirty="0" smtClean="0"/>
              <a:t>I can go for mobile buying.</a:t>
            </a:r>
          </a:p>
          <a:p>
            <a:endParaRPr lang="en-US" dirty="0"/>
          </a:p>
          <a:p>
            <a:r>
              <a:rPr lang="en-US" dirty="0" smtClean="0"/>
              <a:t>I can get my hair cut at hair salon.</a:t>
            </a:r>
          </a:p>
          <a:p>
            <a:endParaRPr lang="en-US" dirty="0"/>
          </a:p>
          <a:p>
            <a:r>
              <a:rPr lang="en-US" dirty="0" smtClean="0"/>
              <a:t>I can get to buy clothing at the department store.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4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lorist</a:t>
            </a:r>
          </a:p>
          <a:p>
            <a:r>
              <a:rPr lang="en-US" dirty="0"/>
              <a:t>f</a:t>
            </a:r>
            <a:r>
              <a:rPr lang="en-US" dirty="0" smtClean="0"/>
              <a:t>lower shop</a:t>
            </a:r>
          </a:p>
          <a:p>
            <a:r>
              <a:rPr lang="en-US" dirty="0"/>
              <a:t>s</a:t>
            </a:r>
            <a:r>
              <a:rPr lang="en-US" dirty="0" smtClean="0"/>
              <a:t>hoe store</a:t>
            </a:r>
          </a:p>
          <a:p>
            <a:r>
              <a:rPr lang="en-US" dirty="0"/>
              <a:t>b</a:t>
            </a:r>
            <a:r>
              <a:rPr lang="en-US" dirty="0" smtClean="0"/>
              <a:t>arber shop</a:t>
            </a:r>
          </a:p>
          <a:p>
            <a:r>
              <a:rPr lang="en-US" dirty="0"/>
              <a:t>b</a:t>
            </a:r>
            <a:r>
              <a:rPr lang="en-US" dirty="0" smtClean="0"/>
              <a:t>eauty supply store</a:t>
            </a:r>
          </a:p>
          <a:p>
            <a:r>
              <a:rPr lang="en-US" dirty="0"/>
              <a:t>d</a:t>
            </a:r>
            <a:r>
              <a:rPr lang="en-US" dirty="0" smtClean="0"/>
              <a:t>iscount store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avigation	</a:t>
            </a:r>
          </a:p>
          <a:p>
            <a:r>
              <a:rPr lang="en-US" dirty="0"/>
              <a:t>d</a:t>
            </a:r>
            <a:r>
              <a:rPr lang="en-US" dirty="0" smtClean="0"/>
              <a:t>irection</a:t>
            </a:r>
          </a:p>
          <a:p>
            <a:r>
              <a:rPr lang="en-US" dirty="0"/>
              <a:t>n</a:t>
            </a:r>
            <a:r>
              <a:rPr lang="en-US" dirty="0" smtClean="0"/>
              <a:t>orth </a:t>
            </a:r>
          </a:p>
          <a:p>
            <a:r>
              <a:rPr lang="en-US" dirty="0"/>
              <a:t>s</a:t>
            </a:r>
            <a:r>
              <a:rPr lang="en-US" dirty="0" smtClean="0"/>
              <a:t>outh</a:t>
            </a:r>
          </a:p>
          <a:p>
            <a:r>
              <a:rPr lang="en-US" dirty="0" smtClean="0"/>
              <a:t>east </a:t>
            </a:r>
          </a:p>
          <a:p>
            <a:r>
              <a:rPr lang="en-US" dirty="0" smtClean="0"/>
              <a:t>west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06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reading skills on CASAS</a:t>
            </a:r>
          </a:p>
          <a:p>
            <a:endParaRPr lang="en-US" dirty="0"/>
          </a:p>
          <a:p>
            <a:r>
              <a:rPr lang="en-US" dirty="0" smtClean="0"/>
              <a:t>The map question is often challenging for students.</a:t>
            </a:r>
          </a:p>
          <a:p>
            <a:endParaRPr lang="en-US" dirty="0"/>
          </a:p>
          <a:p>
            <a:r>
              <a:rPr lang="en-US" dirty="0" smtClean="0"/>
              <a:t>Burlington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ull lesson</a:t>
            </a:r>
          </a:p>
          <a:p>
            <a:pPr lvl="1"/>
            <a:r>
              <a:rPr lang="en-US" dirty="0" smtClean="0"/>
              <a:t>2 minutes per question</a:t>
            </a:r>
          </a:p>
          <a:p>
            <a:pPr lvl="1"/>
            <a:r>
              <a:rPr lang="en-US" dirty="0" smtClean="0"/>
              <a:t>teamwork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73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get 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Horizon High School?</a:t>
            </a:r>
          </a:p>
          <a:p>
            <a:endParaRPr lang="en-US" dirty="0"/>
          </a:p>
          <a:p>
            <a:r>
              <a:rPr lang="en-US" dirty="0" smtClean="0"/>
              <a:t>Hamtramck Public Library?</a:t>
            </a:r>
          </a:p>
          <a:p>
            <a:endParaRPr lang="en-US" dirty="0"/>
          </a:p>
          <a:p>
            <a:r>
              <a:rPr lang="en-US" dirty="0" smtClean="0"/>
              <a:t>Hamtramck City Hall?</a:t>
            </a:r>
          </a:p>
          <a:p>
            <a:endParaRPr lang="en-US" dirty="0"/>
          </a:p>
          <a:p>
            <a:r>
              <a:rPr lang="en-US" dirty="0" smtClean="0"/>
              <a:t>Auto Zone?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974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get 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wants to try and share how they are getting home or to work.</a:t>
            </a:r>
          </a:p>
          <a:p>
            <a:endParaRPr lang="en-US" dirty="0"/>
          </a:p>
          <a:p>
            <a:r>
              <a:rPr lang="en-US" dirty="0" smtClean="0"/>
              <a:t>Try to use directional words.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87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30</TotalTime>
  <Words>268</Words>
  <Application>Microsoft Office PowerPoint</Application>
  <PresentationFormat>Widescreen</PresentationFormat>
  <Paragraphs>71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Trebuchet MS</vt:lpstr>
      <vt:lpstr>Berlin</vt:lpstr>
      <vt:lpstr>Wednesday, October 2, 2019</vt:lpstr>
      <vt:lpstr>Reminder</vt:lpstr>
      <vt:lpstr>Review questions for you</vt:lpstr>
      <vt:lpstr>Formula for get or can get sentence</vt:lpstr>
      <vt:lpstr>Get something done</vt:lpstr>
      <vt:lpstr>Sentences from yesterday</vt:lpstr>
      <vt:lpstr>New vocabulary</vt:lpstr>
      <vt:lpstr>Navigation</vt:lpstr>
      <vt:lpstr>How do we get to</vt:lpstr>
      <vt:lpstr>How do you get home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October 2, 2019</dc:title>
  <dc:creator>Coral,  Toni</dc:creator>
  <cp:lastModifiedBy>Coral,  Toni</cp:lastModifiedBy>
  <cp:revision>23</cp:revision>
  <dcterms:created xsi:type="dcterms:W3CDTF">2019-10-01T18:52:58Z</dcterms:created>
  <dcterms:modified xsi:type="dcterms:W3CDTF">2019-10-02T15:54:21Z</dcterms:modified>
</cp:coreProperties>
</file>