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58" r:id="rId5"/>
    <p:sldId id="257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B98B1-6B0A-4576-89D5-733FD2C4B02B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75445-7126-4707-81A3-3C9D39813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99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rules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5445-7126-4707-81A3-3C9D39813E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95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</a:t>
            </a:r>
            <a:r>
              <a:rPr lang="en-US" baseline="0" dirty="0" smtClean="0"/>
              <a:t>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5445-7126-4707-81A3-3C9D39813E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64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Wednesday, October 9,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9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rules for a/an and some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 nouns - singular</a:t>
            </a:r>
          </a:p>
          <a:p>
            <a:pPr lvl="1"/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to 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talk in general about objects, not specific 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– use </a:t>
            </a:r>
            <a:r>
              <a:rPr lang="en-US" b="1" i="1" u="sng" dirty="0">
                <a:solidFill>
                  <a:schemeClr val="accent4">
                    <a:lumMod val="75000"/>
                  </a:schemeClr>
                </a:solidFill>
              </a:rPr>
              <a:t>a/an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 in front of the noun. </a:t>
            </a:r>
            <a:endParaRPr lang="en-US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Example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: We need a new car.</a:t>
            </a: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dirty="0" smtClean="0"/>
              <a:t>Count nouns – plural</a:t>
            </a:r>
          </a:p>
          <a:p>
            <a:pPr lvl="1"/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do not use </a:t>
            </a:r>
            <a:r>
              <a:rPr lang="en-US" b="1" i="1" u="sng" dirty="0" smtClean="0">
                <a:solidFill>
                  <a:schemeClr val="accent4">
                    <a:lumMod val="75000"/>
                  </a:schemeClr>
                </a:solidFill>
              </a:rPr>
              <a:t>a/an</a:t>
            </a:r>
          </a:p>
          <a:p>
            <a:pPr lvl="1"/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Example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: Cookies are delicious</a:t>
            </a: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use </a:t>
            </a:r>
            <a:r>
              <a:rPr lang="en-US" b="1" i="1" u="sng" dirty="0" smtClean="0">
                <a:solidFill>
                  <a:schemeClr val="accent4">
                    <a:lumMod val="75000"/>
                  </a:schemeClr>
                </a:solidFill>
              </a:rPr>
              <a:t>some</a:t>
            </a:r>
          </a:p>
          <a:p>
            <a:pPr lvl="1"/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Example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: Some cookies have nuts in them.</a:t>
            </a: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03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rules for a/an and some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Noncount</a:t>
            </a:r>
            <a:r>
              <a:rPr lang="en-US" dirty="0" smtClean="0"/>
              <a:t> nouns</a:t>
            </a:r>
          </a:p>
          <a:p>
            <a:pPr lvl="1"/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Never use </a:t>
            </a:r>
            <a:r>
              <a:rPr lang="en-US" b="1" i="1" u="sng" dirty="0" smtClean="0">
                <a:solidFill>
                  <a:schemeClr val="accent4">
                    <a:lumMod val="75000"/>
                  </a:schemeClr>
                </a:solidFill>
              </a:rPr>
              <a:t>a/an</a:t>
            </a:r>
          </a:p>
          <a:p>
            <a:pPr lvl="1"/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Example: 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Lead is poisonous.</a:t>
            </a:r>
          </a:p>
          <a:p>
            <a:pPr lvl="1"/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Can use </a:t>
            </a:r>
            <a:r>
              <a:rPr lang="en-US" b="1" i="1" u="sng" dirty="0" smtClean="0">
                <a:solidFill>
                  <a:schemeClr val="accent4">
                    <a:lumMod val="75000"/>
                  </a:schemeClr>
                </a:solidFill>
              </a:rPr>
              <a:t>some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lvl="1"/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Example: 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I get some junk mail every day.</a:t>
            </a: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83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Blue grammar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63 – practice 3</a:t>
            </a:r>
          </a:p>
          <a:p>
            <a:endParaRPr lang="en-US" dirty="0"/>
          </a:p>
          <a:p>
            <a:r>
              <a:rPr lang="en-US" dirty="0" smtClean="0"/>
              <a:t>1.  no change</a:t>
            </a:r>
          </a:p>
          <a:p>
            <a:r>
              <a:rPr lang="en-US" dirty="0" smtClean="0"/>
              <a:t>2. She’s buying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ingredients for a cake.</a:t>
            </a:r>
          </a:p>
          <a:p>
            <a:r>
              <a:rPr lang="en-US" dirty="0" smtClean="0"/>
              <a:t>3. No change</a:t>
            </a:r>
          </a:p>
          <a:p>
            <a:r>
              <a:rPr lang="en-US" dirty="0" smtClean="0"/>
              <a:t>4. She invited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friends over for a party tonight.</a:t>
            </a:r>
          </a:p>
          <a:p>
            <a:r>
              <a:rPr lang="en-US" dirty="0" smtClean="0"/>
              <a:t>5. They’ll eat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cake and listen to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music.</a:t>
            </a:r>
          </a:p>
          <a:p>
            <a:r>
              <a:rPr lang="en-US" dirty="0" smtClean="0"/>
              <a:t>6. Hannah’s friend Michael is a photographer. He’ll take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pictures.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7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Practice sentences – </a:t>
            </a:r>
            <a:r>
              <a:rPr lang="en-US" i="1" dirty="0" smtClean="0"/>
              <a:t>a/an </a:t>
            </a:r>
            <a:r>
              <a:rPr lang="en-US" dirty="0" smtClean="0"/>
              <a:t> or </a:t>
            </a:r>
            <a:r>
              <a:rPr lang="en-US" i="1" dirty="0" smtClean="0"/>
              <a:t>some </a:t>
            </a:r>
            <a:r>
              <a:rPr lang="en-US" dirty="0" smtClean="0"/>
              <a:t>or </a:t>
            </a:r>
            <a:r>
              <a:rPr lang="en-US" i="1" dirty="0" smtClean="0"/>
              <a:t>nothing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need _________ money so I can get _________gas.</a:t>
            </a:r>
          </a:p>
          <a:p>
            <a:pPr lvl="1"/>
            <a:r>
              <a:rPr lang="en-US" dirty="0" smtClean="0"/>
              <a:t>I need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money so I can get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gas.</a:t>
            </a:r>
            <a:endParaRPr lang="en-US" dirty="0"/>
          </a:p>
          <a:p>
            <a:r>
              <a:rPr lang="en-US" dirty="0" smtClean="0"/>
              <a:t>She got ________ new key made at the hardware store.</a:t>
            </a:r>
          </a:p>
          <a:p>
            <a:pPr lvl="1"/>
            <a:r>
              <a:rPr lang="en-US" dirty="0" smtClean="0"/>
              <a:t>She got 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 new key made at the hardware store.</a:t>
            </a:r>
            <a:endParaRPr lang="en-US" dirty="0"/>
          </a:p>
          <a:p>
            <a:r>
              <a:rPr lang="en-US" dirty="0" smtClean="0"/>
              <a:t>We are studying ____________ English.</a:t>
            </a:r>
          </a:p>
          <a:p>
            <a:pPr lvl="1"/>
            <a:r>
              <a:rPr lang="en-US" dirty="0" smtClean="0"/>
              <a:t>We are studying English.</a:t>
            </a:r>
            <a:endParaRPr lang="en-US" dirty="0"/>
          </a:p>
          <a:p>
            <a:r>
              <a:rPr lang="en-US" dirty="0" smtClean="0"/>
              <a:t>He has _____________ anatomy class.</a:t>
            </a:r>
          </a:p>
          <a:p>
            <a:pPr lvl="1"/>
            <a:r>
              <a:rPr lang="en-US" dirty="0" smtClean="0"/>
              <a:t>He has </a:t>
            </a:r>
            <a:r>
              <a:rPr lang="en-US" dirty="0" smtClean="0">
                <a:solidFill>
                  <a:srgbClr val="FF0000"/>
                </a:solidFill>
              </a:rPr>
              <a:t>an</a:t>
            </a:r>
            <a:r>
              <a:rPr lang="en-US" dirty="0" smtClean="0"/>
              <a:t> anatomy class.</a:t>
            </a:r>
            <a:endParaRPr lang="en-US" dirty="0"/>
          </a:p>
          <a:p>
            <a:r>
              <a:rPr lang="en-US" dirty="0" smtClean="0"/>
              <a:t>You gave ________________ pens to the students.</a:t>
            </a:r>
          </a:p>
          <a:p>
            <a:pPr lvl="1"/>
            <a:r>
              <a:rPr lang="en-US" dirty="0" smtClean="0"/>
              <a:t>You gave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pens to the students.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0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Speaking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about what you did yesterday after class.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Write down five sentences about what you did.</a:t>
            </a:r>
          </a:p>
          <a:p>
            <a:r>
              <a:rPr lang="en-US" dirty="0" smtClean="0"/>
              <a:t>Pay special attention to </a:t>
            </a:r>
            <a:r>
              <a:rPr lang="en-US" b="1" i="1" dirty="0" smtClean="0"/>
              <a:t>a/an</a:t>
            </a:r>
            <a:r>
              <a:rPr lang="en-US" dirty="0" smtClean="0"/>
              <a:t> and </a:t>
            </a:r>
            <a:r>
              <a:rPr lang="en-US" b="1" i="1" dirty="0" smtClean="0"/>
              <a:t>some</a:t>
            </a:r>
            <a:r>
              <a:rPr lang="en-US" i="1" dirty="0" smtClean="0"/>
              <a:t>.</a:t>
            </a:r>
          </a:p>
          <a:p>
            <a:endParaRPr lang="en-US" i="1" dirty="0"/>
          </a:p>
          <a:p>
            <a:r>
              <a:rPr lang="en-US" b="1" i="1" dirty="0" smtClean="0"/>
              <a:t>Examples</a:t>
            </a:r>
            <a:r>
              <a:rPr lang="en-US" i="1" dirty="0" smtClean="0"/>
              <a:t>: </a:t>
            </a:r>
            <a:r>
              <a:rPr lang="en-US" dirty="0" smtClean="0"/>
              <a:t>I went to 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en-US" dirty="0" smtClean="0"/>
              <a:t> meeting.</a:t>
            </a:r>
          </a:p>
          <a:p>
            <a:r>
              <a:rPr lang="en-US" dirty="0" smtClean="0"/>
              <a:t>I talked with 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some</a:t>
            </a:r>
            <a:r>
              <a:rPr lang="en-US" dirty="0" smtClean="0"/>
              <a:t> friends at the meeting.</a:t>
            </a:r>
          </a:p>
          <a:p>
            <a:r>
              <a:rPr lang="en-US" dirty="0" smtClean="0"/>
              <a:t>I ate 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en-US" dirty="0" smtClean="0"/>
              <a:t> vegetarian sandwich for dinner.</a:t>
            </a:r>
          </a:p>
          <a:p>
            <a:r>
              <a:rPr lang="en-US" dirty="0" smtClean="0"/>
              <a:t>I put 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some</a:t>
            </a:r>
            <a:r>
              <a:rPr lang="en-US" dirty="0" smtClean="0"/>
              <a:t> mayonnaise (mayo) on my sandwich.</a:t>
            </a:r>
          </a:p>
          <a:p>
            <a:r>
              <a:rPr lang="en-US" dirty="0" smtClean="0"/>
              <a:t>I spilled 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some</a:t>
            </a:r>
            <a:r>
              <a:rPr lang="en-US" dirty="0" smtClean="0"/>
              <a:t> water on the floor. I used 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en-US" dirty="0" smtClean="0"/>
              <a:t> towel to clean it up.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09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Article about advertising.</a:t>
            </a:r>
          </a:p>
          <a:p>
            <a:r>
              <a:rPr lang="en-US" dirty="0" smtClean="0"/>
              <a:t>How does advertising work?</a:t>
            </a:r>
          </a:p>
          <a:p>
            <a:r>
              <a:rPr lang="en-US" dirty="0" smtClean="0"/>
              <a:t>Let’s make a list of feelings or emotions.</a:t>
            </a:r>
          </a:p>
          <a:p>
            <a:endParaRPr lang="en-US" dirty="0"/>
          </a:p>
          <a:p>
            <a:r>
              <a:rPr lang="en-US" dirty="0" smtClean="0"/>
              <a:t>Find three advertisements in the magazine. What emotion(s) does it want to feel? How do you know?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47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61</TotalTime>
  <Words>384</Words>
  <Application>Microsoft Office PowerPoint</Application>
  <PresentationFormat>Widescreen</PresentationFormat>
  <Paragraphs>57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Calibri Light</vt:lpstr>
      <vt:lpstr>Rockwell</vt:lpstr>
      <vt:lpstr>Wingdings</vt:lpstr>
      <vt:lpstr>Atlas</vt:lpstr>
      <vt:lpstr>Wednesday, October 9, 2019</vt:lpstr>
      <vt:lpstr>What are the rules for a/an and some</vt:lpstr>
      <vt:lpstr>What are the rules for a/an and some</vt:lpstr>
      <vt:lpstr>Blue grammar book</vt:lpstr>
      <vt:lpstr>Practice sentences – a/an  or some or nothing</vt:lpstr>
      <vt:lpstr>Speaking practice</vt:lpstr>
      <vt:lpstr>Advertising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October 9, 2019</dc:title>
  <dc:creator>Coral,  Toni</dc:creator>
  <cp:lastModifiedBy>Coral,  Toni</cp:lastModifiedBy>
  <cp:revision>41</cp:revision>
  <dcterms:created xsi:type="dcterms:W3CDTF">2019-10-09T12:06:15Z</dcterms:created>
  <dcterms:modified xsi:type="dcterms:W3CDTF">2019-10-09T13:07:34Z</dcterms:modified>
</cp:coreProperties>
</file>